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64"/>
    <p:restoredTop sz="86420"/>
  </p:normalViewPr>
  <p:slideViewPr>
    <p:cSldViewPr snapToGrid="0" snapToObjects="1">
      <p:cViewPr varScale="1">
        <p:scale>
          <a:sx n="93" d="100"/>
          <a:sy n="93" d="100"/>
        </p:scale>
        <p:origin x="232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C7BB-1AEA-AD42-863E-90BF025148D4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E2E97-C405-EE48-A49C-C272D27D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2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E2E97-C405-EE48-A49C-C272D27DC5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2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E2E97-C405-EE48-A49C-C272D27DC5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Full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84D767-703C-1F41-9B1D-229D6ED4E36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35D6FB4-8810-C446-B19B-7141E2B00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3650" y="1864289"/>
            <a:ext cx="45593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7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Frame-with-Text-Left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4F7089-20EE-AB41-A6D6-D97599507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75B4F6D-B4A3-6746-BC55-AC72A0FFB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308" y="151384"/>
            <a:ext cx="3210908" cy="944007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AD5A0FB4-1621-8F4C-9BF7-377F321027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2510811"/>
            <a:ext cx="6698332" cy="3697803"/>
          </a:xfrm>
          <a:prstGeom prst="rect">
            <a:avLst/>
          </a:prstGeom>
          <a:noFill/>
        </p:spPr>
        <p:txBody>
          <a:bodyPr lIns="914400" tIns="0" rIns="91440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cap="none" spc="0" smtClean="0">
                <a:ln w="0"/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A023EAEB-0394-D741-AB31-1EC7A69438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788473"/>
            <a:ext cx="6698332" cy="708008"/>
          </a:xfrm>
          <a:prstGeom prst="rect">
            <a:avLst/>
          </a:prstGeom>
          <a:noFill/>
        </p:spPr>
        <p:txBody>
          <a:bodyPr lIns="914400" tIns="0" rIns="914400" bIns="0" anchor="b" anchorCtr="0">
            <a:normAutofit/>
          </a:bodyPr>
          <a:lstStyle>
            <a:lvl1pPr marL="0" indent="0">
              <a:lnSpc>
                <a:spcPts val="4400"/>
              </a:lnSpc>
              <a:buNone/>
              <a:defRPr lang="en-US" sz="4400" b="1" i="0" cap="none" spc="0" smtClean="0">
                <a:ln w="0"/>
                <a:solidFill>
                  <a:schemeClr val="tx1"/>
                </a:solidFill>
                <a:effectLst/>
                <a:latin typeface="Proxima Nova Extrabol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xmlns="" id="{B447E1BC-E7D1-3044-BD11-D80C472C5F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8332" y="831898"/>
            <a:ext cx="4571195" cy="5376717"/>
          </a:xfrm>
          <a:prstGeom prst="rect">
            <a:avLst/>
          </a:prstGeom>
          <a:ln w="63500">
            <a:solidFill>
              <a:schemeClr val="bg1"/>
            </a:solidFill>
            <a:miter lim="800000"/>
          </a:ln>
        </p:spPr>
        <p:txBody>
          <a:bodyPr/>
          <a:lstStyle/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358160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with-Space-Below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6892DC-82C2-A442-B85C-7679AA2B13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181438"/>
            <a:ext cx="9829801" cy="1950180"/>
          </a:xfrm>
          <a:prstGeom prst="rect">
            <a:avLst/>
          </a:prstGeom>
        </p:spPr>
        <p:txBody>
          <a:bodyPr lIns="914400" rIns="457200" anchor="ctr" anchorCtr="0">
            <a:normAutofit/>
          </a:bodyPr>
          <a:lstStyle>
            <a:lvl1pPr marL="0" indent="0">
              <a:lnSpc>
                <a:spcPts val="7200"/>
              </a:lnSpc>
              <a:spcBef>
                <a:spcPts val="400"/>
              </a:spcBef>
              <a:buNone/>
              <a:defRPr sz="8000" b="1" i="0">
                <a:solidFill>
                  <a:schemeClr val="tx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Large text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25EE86-F3E0-DC44-9BE3-07CA2308F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8403" y="151384"/>
            <a:ext cx="3210908" cy="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19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with-Space-Below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B1BF79A-4961-F345-8CEB-1A39CE180B24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6892DC-82C2-A442-B85C-7679AA2B13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181438"/>
            <a:ext cx="9829801" cy="1950180"/>
          </a:xfrm>
          <a:prstGeom prst="rect">
            <a:avLst/>
          </a:prstGeom>
        </p:spPr>
        <p:txBody>
          <a:bodyPr lIns="914400" rIns="457200" anchor="ctr" anchorCtr="0">
            <a:normAutofit/>
          </a:bodyPr>
          <a:lstStyle>
            <a:lvl1pPr marL="0" indent="0">
              <a:lnSpc>
                <a:spcPts val="7200"/>
              </a:lnSpc>
              <a:spcBef>
                <a:spcPts val="400"/>
              </a:spcBef>
              <a:buNone/>
              <a:defRPr sz="80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Large text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098674-EC1A-1149-8E83-52B493618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452" y="151384"/>
            <a:ext cx="3210908" cy="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87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with-Space-&amp;-URL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A8956B-DC58-7742-A35D-213157016D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76562"/>
            <a:ext cx="4157454" cy="62361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6892DC-82C2-A442-B85C-7679AA2B13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181438"/>
            <a:ext cx="9829801" cy="1950180"/>
          </a:xfrm>
          <a:prstGeom prst="rect">
            <a:avLst/>
          </a:prstGeom>
        </p:spPr>
        <p:txBody>
          <a:bodyPr lIns="914400" rIns="457200" anchor="ctr" anchorCtr="0">
            <a:normAutofit/>
          </a:bodyPr>
          <a:lstStyle>
            <a:lvl1pPr marL="0" indent="0">
              <a:lnSpc>
                <a:spcPts val="7200"/>
              </a:lnSpc>
              <a:spcBef>
                <a:spcPts val="400"/>
              </a:spcBef>
              <a:buNone/>
              <a:defRPr sz="8000" b="1" i="0">
                <a:solidFill>
                  <a:schemeClr val="tx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Large text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25EE86-F3E0-DC44-9BE3-07CA2308F6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403" y="151384"/>
            <a:ext cx="3210908" cy="944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2BE382-1625-3E4B-A0CC-4F28DE09E6D2}"/>
              </a:ext>
            </a:extLst>
          </p:cNvPr>
          <p:cNvSpPr txBox="1"/>
          <p:nvPr userDrawn="1"/>
        </p:nvSpPr>
        <p:spPr>
          <a:xfrm>
            <a:off x="0" y="5788855"/>
            <a:ext cx="4315326" cy="400110"/>
          </a:xfrm>
          <a:prstGeom prst="rect">
            <a:avLst/>
          </a:prstGeom>
          <a:noFill/>
        </p:spPr>
        <p:txBody>
          <a:bodyPr wrap="square" lIns="914400" rtlCol="0">
            <a:spAutoFit/>
          </a:bodyPr>
          <a:lstStyle/>
          <a:p>
            <a:r>
              <a:rPr lang="en-US" sz="2000" b="1" i="0" dirty="0" err="1">
                <a:solidFill>
                  <a:schemeClr val="bg1"/>
                </a:solidFill>
                <a:latin typeface="Proxima Nova Extrabold" panose="02000506030000020004" pitchFamily="2" charset="0"/>
              </a:rPr>
              <a:t>www.linnbenton.edu</a:t>
            </a:r>
            <a:endParaRPr lang="en-US" sz="2000" b="1" i="0" dirty="0">
              <a:solidFill>
                <a:schemeClr val="bg1"/>
              </a:solidFill>
              <a:latin typeface="Proxima Nova Extrabold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0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with-Space-&amp;-URL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B1BF79A-4961-F345-8CEB-1A39CE180B24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6892DC-82C2-A442-B85C-7679AA2B13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181438"/>
            <a:ext cx="9829801" cy="1950180"/>
          </a:xfrm>
          <a:prstGeom prst="rect">
            <a:avLst/>
          </a:prstGeom>
        </p:spPr>
        <p:txBody>
          <a:bodyPr lIns="914400" rIns="457200" anchor="ctr" anchorCtr="0">
            <a:normAutofit/>
          </a:bodyPr>
          <a:lstStyle>
            <a:lvl1pPr marL="0" indent="0">
              <a:lnSpc>
                <a:spcPts val="7200"/>
              </a:lnSpc>
              <a:spcBef>
                <a:spcPts val="400"/>
              </a:spcBef>
              <a:buNone/>
              <a:defRPr sz="80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Large text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098674-EC1A-1149-8E83-52B493618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452" y="151384"/>
            <a:ext cx="3210908" cy="944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5A57CE-9865-3B46-8F55-0C2658FF18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76562"/>
            <a:ext cx="4157454" cy="623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154BF3-C82D-0144-BC0E-9F4E95891126}"/>
              </a:ext>
            </a:extLst>
          </p:cNvPr>
          <p:cNvSpPr txBox="1"/>
          <p:nvPr userDrawn="1"/>
        </p:nvSpPr>
        <p:spPr>
          <a:xfrm>
            <a:off x="0" y="5788855"/>
            <a:ext cx="4315326" cy="400110"/>
          </a:xfrm>
          <a:prstGeom prst="rect">
            <a:avLst/>
          </a:prstGeom>
          <a:noFill/>
        </p:spPr>
        <p:txBody>
          <a:bodyPr wrap="square" lIns="914400" rtlCol="0">
            <a:spAutoFit/>
          </a:bodyPr>
          <a:lstStyle/>
          <a:p>
            <a:r>
              <a:rPr lang="en-US" sz="2000" b="1" i="0" dirty="0" err="1">
                <a:solidFill>
                  <a:schemeClr val="bg1"/>
                </a:solidFill>
                <a:latin typeface="Proxima Nova Extrabold" panose="02000506030000020004" pitchFamily="2" charset="0"/>
              </a:rPr>
              <a:t>www.linnbenton.edu</a:t>
            </a:r>
            <a:endParaRPr lang="en-US" sz="2000" b="1" i="0" dirty="0">
              <a:solidFill>
                <a:schemeClr val="bg1"/>
              </a:solidFill>
              <a:latin typeface="Proxima Nova Extrabold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2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-with-Logo-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E2B3978F-C6C8-A849-A040-C7257BEDC1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447" y="3129559"/>
            <a:ext cx="8749554" cy="1672517"/>
          </a:xfrm>
          <a:prstGeom prst="rect">
            <a:avLst/>
          </a:prstGeom>
          <a:noFill/>
        </p:spPr>
        <p:txBody>
          <a:bodyPr lIns="457200" tIns="0" rIns="91440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cap="none" spc="0" smtClean="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Proxima Nova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add body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64AEE4D1-F89F-A947-B3F3-9943DB7EDE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2447" y="1246173"/>
            <a:ext cx="8749554" cy="1865883"/>
          </a:xfrm>
          <a:prstGeom prst="rect">
            <a:avLst/>
          </a:prstGeom>
          <a:noFill/>
        </p:spPr>
        <p:txBody>
          <a:bodyPr lIns="457200" tIns="0" rIns="914400" bIns="0" anchor="b" anchorCtr="0">
            <a:normAutofit/>
          </a:bodyPr>
          <a:lstStyle>
            <a:lvl1pPr marL="0" indent="0">
              <a:buNone/>
              <a:defRPr lang="en-US" sz="3600" b="1" i="0" cap="none" spc="0" smtClean="0">
                <a:ln w="0"/>
                <a:solidFill>
                  <a:schemeClr val="tx1"/>
                </a:solidFill>
                <a:effectLst/>
                <a:latin typeface="Proxima Nova Extrabol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add large text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23BE808C-713E-C84A-9429-952BD6F07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2447" y="4826352"/>
            <a:ext cx="8749554" cy="983729"/>
          </a:xfrm>
          <a:prstGeom prst="rect">
            <a:avLst/>
          </a:prstGeom>
          <a:noFill/>
        </p:spPr>
        <p:txBody>
          <a:bodyPr lIns="457200" tIns="0" rIns="91440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i="0" cap="none" spc="0" smtClean="0">
                <a:ln w="0"/>
                <a:solidFill>
                  <a:schemeClr val="tx2"/>
                </a:solidFill>
                <a:effectLst/>
                <a:latin typeface="Proxima Nova Extrabol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add bold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D58B007-3952-5541-90A5-7961C26A7D29}"/>
              </a:ext>
            </a:extLst>
          </p:cNvPr>
          <p:cNvSpPr/>
          <p:nvPr userDrawn="1"/>
        </p:nvSpPr>
        <p:spPr>
          <a:xfrm>
            <a:off x="0" y="0"/>
            <a:ext cx="207965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2AC3A3-BD7E-5D46-AB9A-8D9D7BE7D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258" y="364810"/>
            <a:ext cx="3131617" cy="31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99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32B825-C957-4A42-8615-71A80A71092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3325BB4B-B4B0-2C48-8607-A3E8FC9770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4965" y="1775011"/>
            <a:ext cx="7602070" cy="3532095"/>
          </a:xfrm>
          <a:prstGeom prst="rect">
            <a:avLst/>
          </a:prstGeom>
        </p:spPr>
        <p:txBody>
          <a:bodyPr lIns="457200" rIns="457200" anchor="ctr" anchorCtr="1">
            <a:normAutofit/>
          </a:bodyPr>
          <a:lstStyle>
            <a:lvl1pPr marL="0" indent="0" algn="ctr">
              <a:lnSpc>
                <a:spcPts val="7200"/>
              </a:lnSpc>
              <a:spcBef>
                <a:spcPts val="400"/>
              </a:spcBef>
              <a:buNone/>
              <a:defRPr sz="68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3CD75EA-D2A4-3349-9194-663342421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452" y="151384"/>
            <a:ext cx="3210908" cy="9440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228340-FE46-3549-836C-6EE59FBC4FCC}"/>
              </a:ext>
            </a:extLst>
          </p:cNvPr>
          <p:cNvSpPr txBox="1"/>
          <p:nvPr userDrawn="1"/>
        </p:nvSpPr>
        <p:spPr>
          <a:xfrm>
            <a:off x="1272989" y="363935"/>
            <a:ext cx="13267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i="0" dirty="0">
                <a:solidFill>
                  <a:schemeClr val="accent2"/>
                </a:solidFill>
                <a:latin typeface="Proxima Nova Extrabold" panose="02000506030000020004" pitchFamily="2" charset="0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5A6021-A78A-DE47-9461-60B1A741030D}"/>
              </a:ext>
            </a:extLst>
          </p:cNvPr>
          <p:cNvSpPr txBox="1"/>
          <p:nvPr userDrawn="1"/>
        </p:nvSpPr>
        <p:spPr>
          <a:xfrm>
            <a:off x="9465803" y="4234710"/>
            <a:ext cx="13267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i="0" dirty="0">
                <a:solidFill>
                  <a:schemeClr val="accent2"/>
                </a:solidFill>
                <a:latin typeface="Proxima Nova Extrabold" panose="02000506030000020004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30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Large-Tit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32B825-C957-4A42-8615-71A80A710922}"/>
              </a:ext>
            </a:extLst>
          </p:cNvPr>
          <p:cNvSpPr/>
          <p:nvPr userDrawn="1"/>
        </p:nvSpPr>
        <p:spPr>
          <a:xfrm>
            <a:off x="7569199" y="0"/>
            <a:ext cx="462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3325BB4B-B4B0-2C48-8607-A3E8FC9770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9200" y="972481"/>
            <a:ext cx="4622799" cy="3913102"/>
          </a:xfrm>
          <a:prstGeom prst="rect">
            <a:avLst/>
          </a:prstGeom>
        </p:spPr>
        <p:txBody>
          <a:bodyPr lIns="457200" rIns="914400" anchor="ctr" anchorCtr="0">
            <a:normAutofit/>
          </a:bodyPr>
          <a:lstStyle>
            <a:lvl1pPr marL="0" indent="0">
              <a:lnSpc>
                <a:spcPts val="4400"/>
              </a:lnSpc>
              <a:spcBef>
                <a:spcPts val="1000"/>
              </a:spcBef>
              <a:buNone/>
              <a:defRPr sz="44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3CD75EA-D2A4-3349-9194-663342421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452" y="5776396"/>
            <a:ext cx="3210908" cy="94400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82E2F8C-36FE-EB47-9D8A-39E15BD627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569198" cy="685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59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Large-Tit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82E2F8C-36FE-EB47-9D8A-39E15BD627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22798" y="0"/>
            <a:ext cx="7569198" cy="685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32B825-C957-4A42-8615-71A80A710922}"/>
              </a:ext>
            </a:extLst>
          </p:cNvPr>
          <p:cNvSpPr/>
          <p:nvPr userDrawn="1"/>
        </p:nvSpPr>
        <p:spPr>
          <a:xfrm>
            <a:off x="0" y="0"/>
            <a:ext cx="462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3325BB4B-B4B0-2C48-8607-A3E8FC9770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972481"/>
            <a:ext cx="4622799" cy="3913102"/>
          </a:xfrm>
          <a:prstGeom prst="rect">
            <a:avLst/>
          </a:prstGeom>
        </p:spPr>
        <p:txBody>
          <a:bodyPr lIns="457200" rIns="914400" anchor="ctr" anchorCtr="0">
            <a:normAutofit/>
          </a:bodyPr>
          <a:lstStyle>
            <a:lvl1pPr marL="0" indent="0">
              <a:lnSpc>
                <a:spcPts val="4400"/>
              </a:lnSpc>
              <a:spcBef>
                <a:spcPts val="1000"/>
              </a:spcBef>
              <a:buNone/>
              <a:defRPr sz="44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3CD75EA-D2A4-3349-9194-663342421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985" y="5776396"/>
            <a:ext cx="3210908" cy="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5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xmlns="" id="{19C5230C-D0E2-7749-8C48-0A5F4CA39A2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-Full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792431-0789-D342-B17F-256B0B796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6349" y="1864289"/>
            <a:ext cx="45593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05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80019E1-BB47-9E4E-8B6A-E069B0E1A6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9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80019E1-BB47-9E4E-8B6A-E069B0E1A6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4610" y="0"/>
            <a:ext cx="11197389" cy="5277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6E0E76F-AA1A-484E-A9C0-B1F2A01BD8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21800"/>
            <a:ext cx="8258476" cy="426595"/>
          </a:xfrm>
          <a:prstGeom prst="rect">
            <a:avLst/>
          </a:prstGeom>
        </p:spPr>
        <p:txBody>
          <a:bodyPr lIns="960120" rIns="0" anchor="b" anchorCtr="0">
            <a:normAutofit/>
          </a:bodyPr>
          <a:lstStyle>
            <a:lvl1pPr marL="0" indent="0" algn="l">
              <a:buNone/>
              <a:defRPr sz="1800" b="1" i="0">
                <a:solidFill>
                  <a:schemeClr val="accent2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E052D690-93E3-E148-B8F5-6BC518DF8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5713466"/>
            <a:ext cx="8258477" cy="910182"/>
          </a:xfrm>
          <a:prstGeom prst="rect">
            <a:avLst/>
          </a:prstGeom>
        </p:spPr>
        <p:txBody>
          <a:bodyPr lIns="914400" rIns="0" anchor="t" anchorCtr="0">
            <a:noAutofit/>
          </a:bodyPr>
          <a:lstStyle>
            <a:lvl1pPr marL="0" indent="0" algn="l">
              <a:buNone/>
              <a:defRPr sz="5400" b="0" i="0">
                <a:solidFill>
                  <a:schemeClr val="tx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C65191-C4C0-7841-BB2F-B33B6E56B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8403" y="5657321"/>
            <a:ext cx="3210908" cy="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with-Text-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80019E1-BB47-9E4E-8B6A-E069B0E1A6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2BD33561-7C99-844C-82D5-3FA899CF4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833481"/>
            <a:ext cx="12192000" cy="5191038"/>
          </a:xfrm>
          <a:prstGeom prst="rect">
            <a:avLst/>
          </a:prstGeom>
        </p:spPr>
        <p:txBody>
          <a:bodyPr lIns="914400" rIns="457200" anchor="ctr" anchorCtr="0">
            <a:normAutofit/>
          </a:bodyPr>
          <a:lstStyle>
            <a:lvl1pPr marL="0" indent="0">
              <a:lnSpc>
                <a:spcPts val="10000"/>
              </a:lnSpc>
              <a:spcBef>
                <a:spcPts val="400"/>
              </a:spcBef>
              <a:buNone/>
              <a:defRPr sz="108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Large size</a:t>
            </a:r>
            <a:br>
              <a:rPr lang="en-US" dirty="0"/>
            </a:br>
            <a:r>
              <a:rPr lang="en-US" dirty="0"/>
              <a:t>messaging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4141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with-Small-Text-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80019E1-BB47-9E4E-8B6A-E069B0E1A6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2BD33561-7C99-844C-82D5-3FA899CF4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833481"/>
            <a:ext cx="12192000" cy="5191038"/>
          </a:xfrm>
          <a:prstGeom prst="rect">
            <a:avLst/>
          </a:prstGeom>
        </p:spPr>
        <p:txBody>
          <a:bodyPr lIns="457200" rIns="914400" anchor="ctr" anchorCtr="0">
            <a:normAutofit/>
          </a:bodyPr>
          <a:lstStyle>
            <a:lvl1pPr marL="0" indent="0" algn="r">
              <a:lnSpc>
                <a:spcPts val="7200"/>
              </a:lnSpc>
              <a:spcBef>
                <a:spcPts val="400"/>
              </a:spcBef>
              <a:buNone/>
              <a:defRPr sz="68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Medium size </a:t>
            </a:r>
            <a:br>
              <a:rPr lang="en-US" dirty="0"/>
            </a:br>
            <a:r>
              <a:rPr lang="en-US" dirty="0"/>
              <a:t>messaging here</a:t>
            </a:r>
          </a:p>
        </p:txBody>
      </p:sp>
    </p:spTree>
    <p:extLst>
      <p:ext uri="{BB962C8B-B14F-4D97-AF65-F5344CB8AC3E}">
        <p14:creationId xmlns:p14="http://schemas.microsoft.com/office/powerpoint/2010/main" val="317206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and-2-Column-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32B825-C957-4A42-8615-71A80A71092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3325BB4B-B4B0-2C48-8607-A3E8FC9770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4098"/>
            <a:ext cx="8803341" cy="1860535"/>
          </a:xfrm>
          <a:prstGeom prst="rect">
            <a:avLst/>
          </a:prstGeom>
        </p:spPr>
        <p:txBody>
          <a:bodyPr lIns="914400" rIns="0" anchor="b" anchorCtr="0">
            <a:normAutofit/>
          </a:bodyPr>
          <a:lstStyle>
            <a:lvl1pPr marL="0" indent="0">
              <a:lnSpc>
                <a:spcPts val="7200"/>
              </a:lnSpc>
              <a:spcBef>
                <a:spcPts val="400"/>
              </a:spcBef>
              <a:buNone/>
              <a:defRPr sz="8000" b="1" i="0">
                <a:solidFill>
                  <a:schemeClr val="bg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B3C28BA9-66EC-2948-9E79-E0C57DD0E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29" y="2304278"/>
            <a:ext cx="12174071" cy="4540434"/>
          </a:xfrm>
          <a:prstGeom prst="rect">
            <a:avLst/>
          </a:prstGeom>
          <a:noFill/>
        </p:spPr>
        <p:txBody>
          <a:bodyPr wrap="square" lIns="914400" tIns="0" rIns="914400" bIns="457200" numCol="2" spcCol="6858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cap="none" spc="50" baseline="0" smtClean="0">
                <a:ln w="0"/>
                <a:solidFill>
                  <a:schemeClr val="bg1"/>
                </a:solidFill>
                <a:effectLst/>
                <a:latin typeface="Proxima Nova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fontAlgn="base"/>
            <a:r>
              <a:rPr lang="en-US" dirty="0">
                <a:ea typeface="Beirut" charset="-78"/>
                <a:cs typeface="Beirut" charset="-78"/>
              </a:rPr>
              <a:t>Two-column textbox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3CD75EA-D2A4-3349-9194-663342421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3452" y="151384"/>
            <a:ext cx="3210908" cy="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and-2-Column-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23564B-DB66-564D-89DD-190189526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4098"/>
            <a:ext cx="8803341" cy="1860535"/>
          </a:xfrm>
          <a:prstGeom prst="rect">
            <a:avLst/>
          </a:prstGeom>
        </p:spPr>
        <p:txBody>
          <a:bodyPr lIns="914400" rIns="0" anchor="b" anchorCtr="0">
            <a:normAutofit/>
          </a:bodyPr>
          <a:lstStyle>
            <a:lvl1pPr marL="0" indent="0">
              <a:lnSpc>
                <a:spcPts val="7200"/>
              </a:lnSpc>
              <a:spcBef>
                <a:spcPts val="400"/>
              </a:spcBef>
              <a:buNone/>
              <a:defRPr sz="8000" b="1" i="0">
                <a:solidFill>
                  <a:schemeClr val="tx1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836CA1F3-F289-134D-8633-2FBFA69A86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29" y="2304278"/>
            <a:ext cx="12174071" cy="4540434"/>
          </a:xfrm>
          <a:prstGeom prst="rect">
            <a:avLst/>
          </a:prstGeom>
          <a:noFill/>
        </p:spPr>
        <p:txBody>
          <a:bodyPr wrap="square" lIns="914400" tIns="0" rIns="914400" bIns="457200" numCol="2" spcCol="6858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cap="none" spc="50" baseline="0" smtClean="0">
                <a:ln w="0"/>
                <a:solidFill>
                  <a:schemeClr val="tx1"/>
                </a:solidFill>
                <a:effectLst/>
                <a:latin typeface="Proxima Nova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fontAlgn="base"/>
            <a:r>
              <a:rPr lang="en-US" dirty="0">
                <a:ea typeface="Beirut" charset="-78"/>
                <a:cs typeface="Beirut" charset="-78"/>
              </a:rPr>
              <a:t>Two-column textbox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240A42-7CDC-B549-93FC-6BDD5B24B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8403" y="151384"/>
            <a:ext cx="3210908" cy="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3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Frame-with-Text-Left-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5E6FE6-BD3C-304C-9854-9C92B7846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1" y="1"/>
            <a:ext cx="6866238" cy="6866238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4C63FCBF-6F42-CA40-8AD9-1B2DCA11F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2510811"/>
            <a:ext cx="6698332" cy="3697803"/>
          </a:xfrm>
          <a:prstGeom prst="rect">
            <a:avLst/>
          </a:prstGeom>
          <a:noFill/>
        </p:spPr>
        <p:txBody>
          <a:bodyPr lIns="914400" tIns="0" rIns="91440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cap="none" spc="0" smtClean="0">
                <a:ln w="0"/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665F76B9-BBBB-3440-A41C-535D6B7BE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788473"/>
            <a:ext cx="6698332" cy="708008"/>
          </a:xfrm>
          <a:prstGeom prst="rect">
            <a:avLst/>
          </a:prstGeom>
          <a:noFill/>
        </p:spPr>
        <p:txBody>
          <a:bodyPr lIns="914400" tIns="0" rIns="914400" bIns="0" anchor="b" anchorCtr="0">
            <a:normAutofit/>
          </a:bodyPr>
          <a:lstStyle>
            <a:lvl1pPr marL="0" indent="0">
              <a:lnSpc>
                <a:spcPts val="4400"/>
              </a:lnSpc>
              <a:spcBef>
                <a:spcPts val="1000"/>
              </a:spcBef>
              <a:buNone/>
              <a:defRPr lang="en-US" sz="4400" b="1" i="0" cap="none" spc="0" smtClean="0">
                <a:ln w="0"/>
                <a:solidFill>
                  <a:schemeClr val="tx1"/>
                </a:solidFill>
                <a:effectLst/>
                <a:latin typeface="Proxima Nova Extrabol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75B4F6D-B4A3-6746-BC55-AC72A0FFB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308" y="151384"/>
            <a:ext cx="3210908" cy="944007"/>
          </a:xfrm>
          <a:prstGeom prst="rect">
            <a:avLst/>
          </a:prstGeom>
        </p:spPr>
      </p:pic>
      <p:sp>
        <p:nvSpPr>
          <p:cNvPr id="18" name="Picture Placeholder 6">
            <a:extLst>
              <a:ext uri="{FF2B5EF4-FFF2-40B4-BE49-F238E27FC236}">
                <a16:creationId xmlns:a16="http://schemas.microsoft.com/office/drawing/2014/main" xmlns="" id="{166BABFF-B921-B244-A534-CC097185A2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8332" y="831898"/>
            <a:ext cx="4571195" cy="5376717"/>
          </a:xfrm>
          <a:prstGeom prst="rect">
            <a:avLst/>
          </a:prstGeom>
          <a:ln w="63500">
            <a:solidFill>
              <a:schemeClr val="bg1"/>
            </a:solidFill>
            <a:miter lim="800000"/>
          </a:ln>
        </p:spPr>
        <p:txBody>
          <a:bodyPr/>
          <a:lstStyle/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87800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Frame-with-Text-Righ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E60135D3-A01E-BC40-A927-9C5FE1919E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2861" y="2496481"/>
            <a:ext cx="6691030" cy="3712134"/>
          </a:xfrm>
          <a:prstGeom prst="rect">
            <a:avLst/>
          </a:prstGeom>
          <a:noFill/>
        </p:spPr>
        <p:txBody>
          <a:bodyPr lIns="914400" tIns="0" rIns="91440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cap="none" spc="0" smtClean="0">
                <a:ln w="0"/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38BEB235-8BA3-E149-AC13-F59CCCF8FF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3763" y="1788473"/>
            <a:ext cx="6698236" cy="708008"/>
          </a:xfrm>
          <a:prstGeom prst="rect">
            <a:avLst/>
          </a:prstGeom>
          <a:noFill/>
        </p:spPr>
        <p:txBody>
          <a:bodyPr lIns="914400" tIns="0" rIns="914400" bIns="0" anchor="b" anchorCtr="0">
            <a:normAutofit/>
          </a:bodyPr>
          <a:lstStyle>
            <a:lvl1pPr marL="0" indent="0">
              <a:lnSpc>
                <a:spcPts val="4400"/>
              </a:lnSpc>
              <a:buNone/>
              <a:defRPr lang="en-US" sz="4400" b="1" i="0" cap="none" spc="0" smtClean="0">
                <a:ln w="0"/>
                <a:solidFill>
                  <a:schemeClr val="tx1"/>
                </a:solidFill>
                <a:effectLst/>
                <a:latin typeface="Proxima Nova Extrabol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03F981-6424-3F4E-836F-0830CC22C1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38" y="0"/>
            <a:ext cx="6866238" cy="686623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E7265E5-564D-FA47-8C56-6F4A124AFF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66" y="831898"/>
            <a:ext cx="4571195" cy="5376717"/>
          </a:xfrm>
          <a:prstGeom prst="rect">
            <a:avLst/>
          </a:prstGeom>
          <a:ln w="63500">
            <a:solidFill>
              <a:schemeClr val="bg1"/>
            </a:solidFill>
            <a:miter lim="800000"/>
          </a:ln>
        </p:spPr>
        <p:txBody>
          <a:bodyPr/>
          <a:lstStyle/>
          <a:p>
            <a:r>
              <a:rPr lang="en-US" dirty="0"/>
              <a:t>Insert Photo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5EFB6DD-D6EB-E24D-BD8C-6BAFE534C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403" y="151384"/>
            <a:ext cx="3210908" cy="9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72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0" r:id="rId3"/>
    <p:sldLayoutId id="2147483654" r:id="rId4"/>
    <p:sldLayoutId id="2147483679" r:id="rId5"/>
    <p:sldLayoutId id="2147483662" r:id="rId6"/>
    <p:sldLayoutId id="2147483665" r:id="rId7"/>
    <p:sldLayoutId id="2147483652" r:id="rId8"/>
    <p:sldLayoutId id="2147483656" r:id="rId9"/>
    <p:sldLayoutId id="2147483674" r:id="rId10"/>
    <p:sldLayoutId id="2147483669" r:id="rId11"/>
    <p:sldLayoutId id="2147483666" r:id="rId12"/>
    <p:sldLayoutId id="2147483677" r:id="rId13"/>
    <p:sldLayoutId id="2147483678" r:id="rId14"/>
    <p:sldLayoutId id="2147483657" r:id="rId15"/>
    <p:sldLayoutId id="2147483671" r:id="rId16"/>
    <p:sldLayoutId id="2147483675" r:id="rId17"/>
    <p:sldLayoutId id="2147483676" r:id="rId18"/>
    <p:sldLayoutId id="2147483653" r:id="rId19"/>
    <p:sldLayoutId id="214748364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1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2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3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9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0879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8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6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/>
          <p:cNvSpPr>
            <a:spLocks noGrp="1"/>
          </p:cNvSpPr>
          <p:nvPr>
            <p:ph type="media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165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2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1028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1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7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0175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8042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59822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1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BCC Brand Colors">
      <a:dk1>
        <a:srgbClr val="005B93"/>
      </a:dk1>
      <a:lt1>
        <a:srgbClr val="FFFFFF"/>
      </a:lt1>
      <a:dk2>
        <a:srgbClr val="FDB913"/>
      </a:dk2>
      <a:lt2>
        <a:srgbClr val="E1E0DC"/>
      </a:lt2>
      <a:accent1>
        <a:srgbClr val="FDB913"/>
      </a:accent1>
      <a:accent2>
        <a:srgbClr val="27AAE1"/>
      </a:accent2>
      <a:accent3>
        <a:srgbClr val="873C59"/>
      </a:accent3>
      <a:accent4>
        <a:srgbClr val="45A169"/>
      </a:accent4>
      <a:accent5>
        <a:srgbClr val="005B93"/>
      </a:accent5>
      <a:accent6>
        <a:srgbClr val="E1E0DC"/>
      </a:accent6>
      <a:hlink>
        <a:srgbClr val="27AAE1"/>
      </a:hlink>
      <a:folHlink>
        <a:srgbClr val="005B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25ED2DB-C4A8-2B47-B6F1-A8765C0AA49C}" vid="{D9DE8D32-5485-4349-A41F-6BC8D3B6C2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LBCC-Powerpoint-Template-2019sep16</Template>
  <TotalTime>104</TotalTime>
  <Words>2</Words>
  <Application>Microsoft Macintosh PowerPoint</Application>
  <PresentationFormat>Widescreen</PresentationFormat>
  <Paragraphs>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Beirut</vt:lpstr>
      <vt:lpstr>Calibri</vt:lpstr>
      <vt:lpstr>Proxima Nova</vt:lpstr>
      <vt:lpstr>Proxima Nova Extrabold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2019-10-22T19:49:31Z</dcterms:created>
  <dcterms:modified xsi:type="dcterms:W3CDTF">2019-10-22T21:34:13Z</dcterms:modified>
</cp:coreProperties>
</file>